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0" r:id="rId4"/>
    <p:sldId id="267" r:id="rId5"/>
    <p:sldId id="261" r:id="rId6"/>
    <p:sldId id="262" r:id="rId7"/>
    <p:sldId id="266" r:id="rId8"/>
    <p:sldId id="268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6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5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92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40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76" autoAdjust="0"/>
    <p:restoredTop sz="94660"/>
  </p:normalViewPr>
  <p:slideViewPr>
    <p:cSldViewPr snapToGrid="0">
      <p:cViewPr>
        <p:scale>
          <a:sx n="50" d="100"/>
          <a:sy n="50" d="100"/>
        </p:scale>
        <p:origin x="-1902" y="-60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gif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GE Inspira Pitch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AB3C6-F560-4540-A922-F5FE79114D92}" type="datetimeFigureOut">
              <a:rPr lang="en-US" smtClean="0">
                <a:latin typeface="GE Inspira Pitch"/>
              </a:rPr>
              <a:t>7/26/2016</a:t>
            </a:fld>
            <a:endParaRPr lang="en-US">
              <a:latin typeface="GE Inspira Pitch"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>
              <a:latin typeface="GE Inspira Pitch"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GE Inspira Pitch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1540FA-E5F2-4133-9494-39DF6534FCFF}" type="slidenum">
              <a:rPr lang="en-US" smtClean="0">
                <a:latin typeface="GE Inspira Pitch"/>
              </a:rPr>
              <a:t>‹#›</a:t>
            </a:fld>
            <a:endParaRPr lang="en-US"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1294707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6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5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2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40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0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GE Inspira Pitch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15" name="Rectangle 7"/>
          <p:cNvSpPr>
            <a:spLocks noGrp="1" noChangeArrowheads="1"/>
          </p:cNvSpPr>
          <p:nvPr>
            <p:ph type="ctrTitle" sz="quarter"/>
          </p:nvPr>
        </p:nvSpPr>
        <p:spPr>
          <a:xfrm>
            <a:off x="344488" y="263525"/>
            <a:ext cx="8401050" cy="1395413"/>
          </a:xfrm>
        </p:spPr>
        <p:txBody>
          <a:bodyPr/>
          <a:lstStyle>
            <a:lvl1pPr>
              <a:spcBef>
                <a:spcPct val="25000"/>
              </a:spcBef>
              <a:defRPr sz="5000"/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 smtClean="0"/>
          </a:p>
        </p:txBody>
      </p:sp>
      <p:sp>
        <p:nvSpPr>
          <p:cNvPr id="580616" name="Rectangle 8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344488" y="1677988"/>
            <a:ext cx="8396287" cy="1752600"/>
          </a:xfrm>
        </p:spPr>
        <p:txBody>
          <a:bodyPr/>
          <a:lstStyle>
            <a:lvl1pPr>
              <a:spcBef>
                <a:spcPct val="0"/>
              </a:spcBef>
              <a:defRPr sz="5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  <a:endParaRPr lang="en-US" noProof="0" smtClean="0"/>
          </a:p>
        </p:txBody>
      </p:sp>
      <p:pic>
        <p:nvPicPr>
          <p:cNvPr id="580619" name="Picture 1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" y="5803900"/>
            <a:ext cx="2486025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Oran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2800" y="280800"/>
            <a:ext cx="846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800" y="1391067"/>
            <a:ext cx="8460000" cy="997200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088" y="6088063"/>
            <a:ext cx="160813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275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2800" y="280800"/>
            <a:ext cx="846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800" y="1391067"/>
            <a:ext cx="8460000" cy="997200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088" y="6088063"/>
            <a:ext cx="160813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2938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Cya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2800" y="280800"/>
            <a:ext cx="846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800" y="1391067"/>
            <a:ext cx="8460000" cy="997200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088" y="6088063"/>
            <a:ext cx="160813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8079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Viole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2800" y="280800"/>
            <a:ext cx="846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800" y="1391067"/>
            <a:ext cx="8460000" cy="997200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088" y="6088063"/>
            <a:ext cx="160813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64163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Light Gree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2800" y="280800"/>
            <a:ext cx="846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800" y="1391067"/>
            <a:ext cx="8460000" cy="997200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088" y="6088063"/>
            <a:ext cx="160813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1182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6083300"/>
            <a:ext cx="16002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1"/>
          <p:cNvSpPr>
            <a:spLocks noGrp="1"/>
          </p:cNvSpPr>
          <p:nvPr>
            <p:ph type="dt" sz="half" idx="2"/>
          </p:nvPr>
        </p:nvSpPr>
        <p:spPr>
          <a:xfrm>
            <a:off x="5207450" y="6516178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26/05/2010</a:t>
            </a:r>
            <a:endParaRPr lang="en-GB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07450" y="6388771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dirty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Footer</a:t>
            </a:r>
            <a:endParaRPr lang="en-GB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207450" y="6261364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fld id="{84AF0980-9238-44B7-B4FB-CDF04FDEF0C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065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D:\Documents and Settings\200015691\Desktop\Ivan Files\Downloads\IAW Tagline\IAW Tagline PPT use\One Line-Horizontal\GE_lockup_PMS7455_IaW_pp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75" y="2733675"/>
            <a:ext cx="3687763" cy="135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5075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4" name="Picture 1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6083300"/>
            <a:ext cx="16002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Date Placeholder 1"/>
          <p:cNvSpPr>
            <a:spLocks noGrp="1"/>
          </p:cNvSpPr>
          <p:nvPr>
            <p:ph type="dt" sz="half" idx="2"/>
          </p:nvPr>
        </p:nvSpPr>
        <p:spPr>
          <a:xfrm>
            <a:off x="5207450" y="6516178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26/05/2010</a:t>
            </a:r>
            <a:endParaRPr lang="en-GB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07450" y="6388771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dirty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Footer</a:t>
            </a:r>
            <a:endParaRPr lang="en-GB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207450" y="6261364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fld id="{84AF0980-9238-44B7-B4FB-CDF04FDEF0C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21900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Text Heav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80988"/>
            <a:ext cx="8459788" cy="60824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115736"/>
            <a:ext cx="8459788" cy="4848503"/>
          </a:xfrm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4" name="Picture 1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6083300"/>
            <a:ext cx="16002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Date Placeholder 1"/>
          <p:cNvSpPr>
            <a:spLocks noGrp="1"/>
          </p:cNvSpPr>
          <p:nvPr>
            <p:ph type="dt" sz="half" idx="2"/>
          </p:nvPr>
        </p:nvSpPr>
        <p:spPr>
          <a:xfrm>
            <a:off x="5207450" y="6516178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26/05/2010</a:t>
            </a:r>
            <a:endParaRPr lang="en-GB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07450" y="6388771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dirty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Footer</a:t>
            </a:r>
            <a:endParaRPr lang="en-GB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207450" y="6261364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fld id="{84AF0980-9238-44B7-B4FB-CDF04FDEF0C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25924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727200"/>
            <a:ext cx="4152900" cy="423703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27200"/>
            <a:ext cx="4154488" cy="423703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6083300"/>
            <a:ext cx="16002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>
          <a:xfrm>
            <a:off x="5207450" y="6516178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26/05/2010</a:t>
            </a:r>
            <a:endParaRPr lang="en-GB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07450" y="6388771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dirty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Footer</a:t>
            </a:r>
            <a:endParaRPr lang="en-GB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207450" y="6261364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fld id="{84AF0980-9238-44B7-B4FB-CDF04FDEF0C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5916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727200"/>
            <a:ext cx="2744249" cy="4237038"/>
          </a:xfrm>
        </p:spPr>
        <p:txBody>
          <a:bodyPr/>
          <a:lstStyle>
            <a:lvl1pPr>
              <a:defRPr sz="1800"/>
            </a:lvl1pPr>
            <a:lvl2pPr marL="180975" indent="-179388">
              <a:defRPr sz="1800"/>
            </a:lvl2pPr>
            <a:lvl3pPr marL="361950" indent="-180975">
              <a:defRPr sz="1800"/>
            </a:lvl3pPr>
            <a:lvl4pPr marL="542925" indent="-180975">
              <a:defRPr sz="1800"/>
            </a:lvl4pPr>
            <a:lvl5pPr marL="715963" indent="-173038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pic>
        <p:nvPicPr>
          <p:cNvPr id="6" name="Picture 1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6083300"/>
            <a:ext cx="16002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sz="half" idx="10"/>
          </p:nvPr>
        </p:nvSpPr>
        <p:spPr>
          <a:xfrm>
            <a:off x="3206870" y="1727200"/>
            <a:ext cx="2744249" cy="4237038"/>
          </a:xfrm>
        </p:spPr>
        <p:txBody>
          <a:bodyPr/>
          <a:lstStyle>
            <a:lvl1pPr>
              <a:defRPr sz="1800"/>
            </a:lvl1pPr>
            <a:lvl2pPr marL="180975" indent="-179388">
              <a:defRPr sz="1800"/>
            </a:lvl2pPr>
            <a:lvl3pPr marL="361950" indent="-180975">
              <a:defRPr sz="1800"/>
            </a:lvl3pPr>
            <a:lvl4pPr marL="542925" indent="-180975">
              <a:defRPr sz="1800"/>
            </a:lvl4pPr>
            <a:lvl5pPr marL="715963" indent="-173038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1"/>
          </p:nvPr>
        </p:nvSpPr>
        <p:spPr>
          <a:xfrm>
            <a:off x="6063201" y="1727200"/>
            <a:ext cx="2744249" cy="4237038"/>
          </a:xfrm>
        </p:spPr>
        <p:txBody>
          <a:bodyPr/>
          <a:lstStyle>
            <a:lvl1pPr>
              <a:defRPr sz="1800"/>
            </a:lvl1pPr>
            <a:lvl2pPr marL="180975" indent="-179388">
              <a:defRPr sz="1800"/>
            </a:lvl2pPr>
            <a:lvl3pPr marL="361950" indent="-180975">
              <a:defRPr sz="1800"/>
            </a:lvl3pPr>
            <a:lvl4pPr marL="542925" indent="-180975">
              <a:defRPr sz="1800"/>
            </a:lvl4pPr>
            <a:lvl5pPr marL="715963" indent="-173038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0" name="Date Placeholder 1"/>
          <p:cNvSpPr>
            <a:spLocks noGrp="1"/>
          </p:cNvSpPr>
          <p:nvPr>
            <p:ph type="dt" sz="half" idx="2"/>
          </p:nvPr>
        </p:nvSpPr>
        <p:spPr>
          <a:xfrm>
            <a:off x="5207450" y="6516178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26/05/2010</a:t>
            </a:r>
            <a:endParaRPr lang="en-GB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07450" y="6388771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dirty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Footer</a:t>
            </a:r>
            <a:endParaRPr lang="en-GB" dirty="0"/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207450" y="6261364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fld id="{84AF0980-9238-44B7-B4FB-CDF04FDEF0C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50656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8142" y="1736449"/>
            <a:ext cx="4152405" cy="394355"/>
          </a:xfrm>
        </p:spPr>
        <p:txBody>
          <a:bodyPr anchor="t" anchorCtr="0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142" y="2189527"/>
            <a:ext cx="4152405" cy="376665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3414" y="1736449"/>
            <a:ext cx="4154036" cy="394355"/>
          </a:xfrm>
        </p:spPr>
        <p:txBody>
          <a:bodyPr anchor="t" anchorCtr="0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3414" y="2189527"/>
            <a:ext cx="4154036" cy="376665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6083300"/>
            <a:ext cx="16002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42900" y="280988"/>
            <a:ext cx="8459788" cy="9985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10" name="Date Placeholder 1"/>
          <p:cNvSpPr>
            <a:spLocks noGrp="1"/>
          </p:cNvSpPr>
          <p:nvPr>
            <p:ph type="dt" sz="half" idx="10"/>
          </p:nvPr>
        </p:nvSpPr>
        <p:spPr>
          <a:xfrm>
            <a:off x="5207450" y="6516178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26/05/2010</a:t>
            </a:r>
            <a:endParaRPr lang="en-GB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207450" y="6388771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dirty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Footer</a:t>
            </a:r>
            <a:endParaRPr lang="en-GB" dirty="0"/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207450" y="6261364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fld id="{84AF0980-9238-44B7-B4FB-CDF04FDEF0C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20801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pic>
        <p:nvPicPr>
          <p:cNvPr id="4" name="Picture 1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6083300"/>
            <a:ext cx="16002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Date Placeholder 1"/>
          <p:cNvSpPr>
            <a:spLocks noGrp="1"/>
          </p:cNvSpPr>
          <p:nvPr>
            <p:ph type="dt" sz="half" idx="2"/>
          </p:nvPr>
        </p:nvSpPr>
        <p:spPr>
          <a:xfrm>
            <a:off x="5207450" y="6516178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26/05/2010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07450" y="6388771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dirty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Footer</a:t>
            </a:r>
            <a:endParaRPr lang="en-GB" dirty="0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207450" y="6261364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fld id="{84AF0980-9238-44B7-B4FB-CDF04FDEF0C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3500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2800" y="280800"/>
            <a:ext cx="846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800" y="1391067"/>
            <a:ext cx="8460000" cy="997200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088" y="6088063"/>
            <a:ext cx="160813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3410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Gre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2800" y="280800"/>
            <a:ext cx="8460000" cy="997200"/>
          </a:xfrm>
        </p:spPr>
        <p:txBody>
          <a:bodyPr/>
          <a:lstStyle>
            <a:lvl1pPr algn="l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800" y="1391067"/>
            <a:ext cx="8460000" cy="997200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GEMeatball&amp;T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19088" y="6088063"/>
            <a:ext cx="160813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3774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8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280988"/>
            <a:ext cx="8459788" cy="998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smtClean="0"/>
          </a:p>
        </p:txBody>
      </p:sp>
      <p:sp>
        <p:nvSpPr>
          <p:cNvPr id="5795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1727200"/>
            <a:ext cx="8459788" cy="423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5207450" y="6516178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26/05/2010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07450" y="6388771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dirty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r>
              <a:rPr lang="en-GB" smtClean="0"/>
              <a:t>Footer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207450" y="6261364"/>
            <a:ext cx="3600000" cy="12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GB" sz="900" kern="1200" smtClean="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</a:lstStyle>
          <a:p>
            <a:fld id="{84AF0980-9238-44B7-B4FB-CDF04FDEF0C2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E4191"/>
          </a:solidFill>
          <a:latin typeface="GE Inspira Pitch" pitchFamily="34" charset="0"/>
        </a:defRPr>
      </a:lvl9pPr>
    </p:titleStyle>
    <p:bodyStyle>
      <a:lvl1pPr algn="l" rtl="0" eaLnBrk="1" fontAlgn="base" hangingPunct="1">
        <a:lnSpc>
          <a:spcPct val="90000"/>
        </a:lnSpc>
        <a:spcBef>
          <a:spcPct val="50000"/>
        </a:spcBef>
        <a:spcAft>
          <a:spcPct val="0"/>
        </a:spcAft>
        <a:buClr>
          <a:srgbClr val="004880"/>
        </a:buClr>
        <a:defRPr sz="3200">
          <a:solidFill>
            <a:srgbClr val="1E4191"/>
          </a:solidFill>
          <a:latin typeface="+mn-lt"/>
          <a:ea typeface="+mn-ea"/>
          <a:cs typeface="+mn-cs"/>
        </a:defRPr>
      </a:lvl1pPr>
      <a:lvl2pPr marL="341313" indent="-339725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lr>
          <a:srgbClr val="004880"/>
        </a:buClr>
        <a:buFont typeface="GE Inspira Pitch" pitchFamily="34" charset="0"/>
        <a:buChar char="•"/>
        <a:defRPr sz="3200">
          <a:solidFill>
            <a:srgbClr val="1E4191"/>
          </a:solidFill>
          <a:latin typeface="+mn-lt"/>
        </a:defRPr>
      </a:lvl2pPr>
      <a:lvl3pPr marL="744538" indent="-288925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3pPr>
      <a:lvl4pPr marL="1146175" indent="-287338" algn="l" rtl="0" eaLnBrk="1" fontAlgn="base" hangingPunct="1">
        <a:lnSpc>
          <a:spcPct val="90000"/>
        </a:lnSpc>
        <a:spcBef>
          <a:spcPct val="1000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4pPr>
      <a:lvl5pPr marL="1546225" indent="-285750" algn="l" rtl="0" eaLnBrk="1" fontAlgn="base" hangingPunct="1">
        <a:lnSpc>
          <a:spcPct val="90000"/>
        </a:lnSpc>
        <a:spcBef>
          <a:spcPts val="24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5pPr>
      <a:lvl6pPr marL="20034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6pPr>
      <a:lvl7pPr marL="24606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7pPr>
      <a:lvl8pPr marL="29178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8pPr>
      <a:lvl9pPr marL="3375025" indent="-2857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4880"/>
        </a:buClr>
        <a:buChar char="–"/>
        <a:defRPr sz="3200">
          <a:solidFill>
            <a:srgbClr val="1E419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hitehatsme.com/wp-content/uploads/2014/03/Benefits-of-Google-Apps.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56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5" descr="https://www.gepower.com/content/dam/gepower-pgdp/global/en_US/images/industry%20news/ge-digital-power-plant-1024x768.gif"/>
          <p:cNvSpPr>
            <a:spLocks noChangeAspect="1" noChangeArrowheads="1"/>
          </p:cNvSpPr>
          <p:nvPr/>
        </p:nvSpPr>
        <p:spPr bwMode="auto">
          <a:xfrm>
            <a:off x="58617" y="-136524"/>
            <a:ext cx="274027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9" tIns="45715" rIns="91429" bIns="45715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8260E7F-D90F-4E0B-A0B8-435B86D0F25A}" type="datetime1">
              <a:rPr lang="en-US" smtClean="0"/>
              <a:t>7/26/2016</a:t>
            </a:fld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AF0980-9238-44B7-B4FB-CDF04FDEF0C2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092200"/>
            <a:ext cx="9144000" cy="428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342900" y="280988"/>
            <a:ext cx="8459788" cy="998537"/>
          </a:xfrm>
        </p:spPr>
        <p:txBody>
          <a:bodyPr/>
          <a:lstStyle/>
          <a:p>
            <a:r>
              <a:rPr lang="en-US" dirty="0" smtClean="0"/>
              <a:t>GE Digital Solutions Example…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3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r>
              <a:rPr lang="en-IN" dirty="0"/>
              <a:t>What is digital? Org chart </a:t>
            </a:r>
            <a:r>
              <a:rPr lang="en-IN" dirty="0" err="1"/>
              <a:t>etc</a:t>
            </a:r>
            <a:endParaRPr lang="en-IN" dirty="0"/>
          </a:p>
          <a:p>
            <a:r>
              <a:rPr lang="en-IN" dirty="0"/>
              <a:t>What is cloud?</a:t>
            </a:r>
          </a:p>
          <a:p>
            <a:r>
              <a:rPr lang="en-IN" dirty="0"/>
              <a:t>What is GE PDS doing?</a:t>
            </a:r>
          </a:p>
          <a:p>
            <a:r>
              <a:rPr lang="en-IN" dirty="0"/>
              <a:t>GE Application examples</a:t>
            </a:r>
          </a:p>
          <a:p>
            <a:r>
              <a:rPr lang="en-IN" dirty="0"/>
              <a:t>What is in it for this centre? Rather engineers in GE?</a:t>
            </a:r>
          </a:p>
          <a:p>
            <a:r>
              <a:rPr lang="en-IN" dirty="0"/>
              <a:t>What is an API</a:t>
            </a:r>
          </a:p>
          <a:p>
            <a:r>
              <a:rPr lang="en-IN" dirty="0"/>
              <a:t>Python basics</a:t>
            </a:r>
          </a:p>
          <a:p>
            <a:r>
              <a:rPr lang="en-IN" dirty="0"/>
              <a:t>What is Flask</a:t>
            </a:r>
          </a:p>
          <a:p>
            <a:r>
              <a:rPr lang="en-IN" dirty="0"/>
              <a:t>Reference links to apps demoed</a:t>
            </a:r>
          </a:p>
          <a:p>
            <a:r>
              <a:rPr lang="en-IN" dirty="0" err="1"/>
              <a:t>Predix</a:t>
            </a:r>
            <a:r>
              <a:rPr lang="en-IN" dirty="0"/>
              <a:t> beta registration</a:t>
            </a:r>
          </a:p>
          <a:p>
            <a:r>
              <a:rPr lang="en-IN" dirty="0"/>
              <a:t>Cloud foundry installation and familiarisation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34685A6-EEE8-41FD-B234-4188B2A86C69}" type="datetime1">
              <a:rPr lang="en-US" smtClean="0"/>
              <a:t>7/26/2016</a:t>
            </a:fld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AF0980-9238-44B7-B4FB-CDF04FDEF0C2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730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69549" y="2432913"/>
            <a:ext cx="3899219" cy="707876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r>
              <a:rPr lang="en-US" sz="1100" dirty="0"/>
              <a:t>Courtesy: </a:t>
            </a:r>
            <a:r>
              <a:rPr lang="en-US" sz="1100" dirty="0">
                <a:hlinkClick r:id="rId3"/>
              </a:rPr>
              <a:t>http://whitehatsme.com/wp-content/uploads/2014/03/Benefits-of-Google-Apps.png</a:t>
            </a:r>
            <a:endParaRPr lang="en-US" sz="1100" dirty="0"/>
          </a:p>
          <a:p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D7BD387-04D8-4990-8648-26B69F26E649}" type="datetime1">
              <a:rPr lang="en-US" smtClean="0"/>
              <a:t>7/26/2016</a:t>
            </a:fld>
            <a:endParaRPr lang="en-GB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AF0980-9238-44B7-B4FB-CDF04FDEF0C2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8018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Footer</a:t>
            </a: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4850"/>
            <a:ext cx="9144000" cy="5140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2000250" y="5903675"/>
            <a:ext cx="59626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https://www.google.com/maps/timeline?authuser=2</a:t>
            </a:r>
          </a:p>
        </p:txBody>
      </p:sp>
    </p:spTree>
    <p:extLst>
      <p:ext uri="{BB962C8B-B14F-4D97-AF65-F5344CB8AC3E}">
        <p14:creationId xmlns:p14="http://schemas.microsoft.com/office/powerpoint/2010/main" val="76278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313" y="1315054"/>
            <a:ext cx="4728962" cy="5249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3600" dirty="0" smtClean="0"/>
              <a:t>They know what you want before you do…</a:t>
            </a:r>
            <a:endParaRPr lang="en-US" sz="3600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EA27577-F91F-454A-952D-B2D2AD8A629A}" type="datetime1">
              <a:rPr lang="en-US" smtClean="0"/>
              <a:t>7/26/2016</a:t>
            </a:fld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AF0980-9238-44B7-B4FB-CDF04FDEF0C2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975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3E35361-389A-44B2-AD7B-77E5EE3E9984}" type="datetime1">
              <a:rPr lang="en-US" smtClean="0"/>
              <a:t>7/26/2016</a:t>
            </a:fld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AF0980-9238-44B7-B4FB-CDF04FDEF0C2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192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9" name="Picture 5" descr="http://www.ge.com/ar2015/assets/images/letter/ge-store-a80cba1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85945"/>
            <a:ext cx="9144000" cy="430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 Digital…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13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Wind Farm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Footer</a:t>
            </a:r>
            <a:endParaRPr lang="en-GB" dirty="0"/>
          </a:p>
        </p:txBody>
      </p:sp>
      <p:sp>
        <p:nvSpPr>
          <p:cNvPr id="4" name="AutoShape 2" descr="https://www.gerenewableenergy.com/content/dam/gepower-renewables/global/en_US/images/digital-wind-farm/cin-for-wind-energy-hero-RR.gif"/>
          <p:cNvSpPr>
            <a:spLocks noChangeAspect="1" noChangeArrowheads="1"/>
          </p:cNvSpPr>
          <p:nvPr/>
        </p:nvSpPr>
        <p:spPr bwMode="auto">
          <a:xfrm>
            <a:off x="63500" y="-136525"/>
            <a:ext cx="296863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5" descr="https://www.gerenewableenergy.com/content/dam/gepower-renewables/global/en_US/images/digital-wind-farm/cin-for-wind-energy-hero-RR.gif"/>
          <p:cNvSpPr>
            <a:spLocks noChangeAspect="1" noChangeArrowheads="1"/>
          </p:cNvSpPr>
          <p:nvPr/>
        </p:nvSpPr>
        <p:spPr bwMode="auto">
          <a:xfrm>
            <a:off x="215900" y="15875"/>
            <a:ext cx="296863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199" name="Picture 7" descr="https://www.gerenewableenergy.com/content/dam/gepower-renewables/global/en_US/images/digital-wind-farm/cin-for-wind-energy-hero-RR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97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83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http://media-s3-us-east-1.ceros.com/ge/images/2016/05/19/04ef48555861dd796e1d9ae9a34e1164/ge-crosswind-cinemagraph-1.gif"/>
          <p:cNvSpPr>
            <a:spLocks noChangeAspect="1" noChangeArrowheads="1"/>
          </p:cNvSpPr>
          <p:nvPr/>
        </p:nvSpPr>
        <p:spPr bwMode="auto">
          <a:xfrm>
            <a:off x="47625" y="-136525"/>
            <a:ext cx="2286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9" tIns="45715" rIns="91429" bIns="45715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https://www.gepower.com/content/dam/gepower-pgdp/global/en_US/images/industry%20news/ge-digital-power-plant-1024x768.gif"/>
          <p:cNvSpPr>
            <a:spLocks noChangeAspect="1" noChangeArrowheads="1"/>
          </p:cNvSpPr>
          <p:nvPr/>
        </p:nvSpPr>
        <p:spPr bwMode="auto">
          <a:xfrm>
            <a:off x="58617" y="-136524"/>
            <a:ext cx="274027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9" tIns="45715" rIns="91429" bIns="45715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Date Placeholder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5F8606A-5D24-4CA0-BA2B-17B19525770B}" type="datetime1">
              <a:rPr lang="en-US" smtClean="0"/>
              <a:t>7/26/2016</a:t>
            </a:fld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AF0980-9238-44B7-B4FB-CDF04FDEF0C2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632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 Onscreen Template - (For more templates click here)">
  <a:themeElements>
    <a:clrScheme name="GE Colour Palette">
      <a:dk1>
        <a:srgbClr val="1E4191"/>
      </a:dk1>
      <a:lt1>
        <a:srgbClr val="FFFFFF"/>
      </a:lt1>
      <a:dk2>
        <a:srgbClr val="FF6600"/>
      </a:dk2>
      <a:lt2>
        <a:srgbClr val="EE3324"/>
      </a:lt2>
      <a:accent1>
        <a:srgbClr val="711371"/>
      </a:accent1>
      <a:accent2>
        <a:srgbClr val="28B9F5"/>
      </a:accent2>
      <a:accent3>
        <a:srgbClr val="00AA50"/>
      </a:accent3>
      <a:accent4>
        <a:srgbClr val="CD0078"/>
      </a:accent4>
      <a:accent5>
        <a:srgbClr val="76B900"/>
      </a:accent5>
      <a:accent6>
        <a:srgbClr val="EBD70A"/>
      </a:accent6>
      <a:hlink>
        <a:srgbClr val="EE3324"/>
      </a:hlink>
      <a:folHlink>
        <a:srgbClr val="EE3324"/>
      </a:folHlink>
    </a:clrScheme>
    <a:fontScheme name="GE Fonts">
      <a:majorFont>
        <a:latin typeface="GE Inspira Pitch"/>
        <a:ea typeface=""/>
        <a:cs typeface=""/>
      </a:majorFont>
      <a:minorFont>
        <a:latin typeface="GE Inspira Pitch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 Onscreen Template - (For more templates click here)</Template>
  <TotalTime>360</TotalTime>
  <Words>97</Words>
  <Application>Microsoft Office PowerPoint</Application>
  <PresentationFormat>On-screen Show (4:3)</PresentationFormat>
  <Paragraphs>31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GE Onscreen Template - (For more templates click here)</vt:lpstr>
      <vt:lpstr>PowerPoint Presentation</vt:lpstr>
      <vt:lpstr>PowerPoint Presentation</vt:lpstr>
      <vt:lpstr>PowerPoint Presentation</vt:lpstr>
      <vt:lpstr>PowerPoint Presentation</vt:lpstr>
      <vt:lpstr>They know what you want before you do…</vt:lpstr>
      <vt:lpstr>PowerPoint Presentation</vt:lpstr>
      <vt:lpstr>GE Digital…</vt:lpstr>
      <vt:lpstr>Digital Wind Farm</vt:lpstr>
      <vt:lpstr>PowerPoint Presentation</vt:lpstr>
      <vt:lpstr>GE Digital Solutions Example…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Vasu Devan</dc:creator>
  <cp:lastModifiedBy>GE User</cp:lastModifiedBy>
  <cp:revision>18</cp:revision>
  <dcterms:created xsi:type="dcterms:W3CDTF">2016-07-25T02:43:16Z</dcterms:created>
  <dcterms:modified xsi:type="dcterms:W3CDTF">2016-07-26T19:12:21Z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alette">
    <vt:lpwstr>GE Template</vt:lpwstr>
  </property>
  <property fmtid="{D5CDD505-2E9C-101B-9397-08002B2CF9AE}" pid="3" name="WizKit Template Type">
    <vt:lpwstr>Onscreen</vt:lpwstr>
  </property>
  <property fmtid="{D5CDD505-2E9C-101B-9397-08002B2CF9AE}" pid="4" name="WizKit Template Version">
    <vt:i4>4</vt:i4>
  </property>
  <property fmtid="{D5CDD505-2E9C-101B-9397-08002B2CF9AE}" pid="5" name="TB4 template version">
    <vt:r8>4</vt:r8>
  </property>
  <property fmtid="{D5CDD505-2E9C-101B-9397-08002B2CF9AE}" pid="6" name="TB4 template type">
    <vt:lpwstr>onscreen</vt:lpwstr>
  </property>
</Properties>
</file>

<file path=docProps/thumbnail.jpeg>
</file>